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Microsoft_Equation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73" r:id="rId16"/>
    <p:sldId id="276" r:id="rId17"/>
    <p:sldId id="277" r:id="rId18"/>
    <p:sldId id="280" r:id="rId19"/>
    <p:sldId id="281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9932" autoAdjust="0"/>
  </p:normalViewPr>
  <p:slideViewPr>
    <p:cSldViewPr snapToObjects="1">
      <p:cViewPr>
        <p:scale>
          <a:sx n="103" d="100"/>
          <a:sy n="103" d="100"/>
        </p:scale>
        <p:origin x="-1264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5863928"/>
        <c:axId val="-2117471656"/>
      </c:barChart>
      <c:catAx>
        <c:axId val="-20858639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7471656"/>
        <c:crosses val="autoZero"/>
        <c:auto val="1"/>
        <c:lblAlgn val="ctr"/>
        <c:lblOffset val="100"/>
        <c:noMultiLvlLbl val="0"/>
      </c:catAx>
      <c:valAx>
        <c:axId val="-2117471656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085863928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2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14.emf"/><Relationship Id="rId9" Type="http://schemas.openxmlformats.org/officeDocument/2006/relationships/oleObject" Target="../embeddings/Microsoft_Equation4.bin"/><Relationship Id="rId10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0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12.emf"/><Relationship Id="rId5" Type="http://schemas.openxmlformats.org/officeDocument/2006/relationships/oleObject" Target="../embeddings/Microsoft_Equation7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8.bin"/><Relationship Id="rId8" Type="http://schemas.openxmlformats.org/officeDocument/2006/relationships/image" Target="../media/image14.emf"/><Relationship Id="rId9" Type="http://schemas.openxmlformats.org/officeDocument/2006/relationships/oleObject" Target="../embeddings/Microsoft_Equation9.bin"/><Relationship Id="rId10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stage_2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stage_1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43436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60277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559802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719938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7156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612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303000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2288972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0895782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  <a:endParaRPr lang="en-US" sz="700" dirty="0" smtClean="0">
                <a:solidFill>
                  <a:srgbClr val="FFFF00"/>
                </a:solidFill>
              </a:endParaRP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461844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511</Words>
  <Application>Microsoft Macintosh PowerPoint</Application>
  <PresentationFormat>On-screen Show (4:3)</PresentationFormat>
  <Paragraphs>142</Paragraphs>
  <Slides>20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Microsoft 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295</cp:revision>
  <dcterms:created xsi:type="dcterms:W3CDTF">2013-06-05T16:30:01Z</dcterms:created>
  <dcterms:modified xsi:type="dcterms:W3CDTF">2013-06-08T15:26:07Z</dcterms:modified>
</cp:coreProperties>
</file>